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7" r:id="rId2"/>
    <p:sldId id="258" r:id="rId3"/>
    <p:sldId id="277" r:id="rId4"/>
    <p:sldId id="266" r:id="rId5"/>
    <p:sldId id="293" r:id="rId6"/>
    <p:sldId id="300" r:id="rId7"/>
    <p:sldId id="267" r:id="rId8"/>
    <p:sldId id="268" r:id="rId9"/>
    <p:sldId id="269" r:id="rId10"/>
    <p:sldId id="271" r:id="rId11"/>
    <p:sldId id="278" r:id="rId12"/>
    <p:sldId id="279" r:id="rId13"/>
    <p:sldId id="281" r:id="rId14"/>
    <p:sldId id="272" r:id="rId15"/>
    <p:sldId id="274" r:id="rId16"/>
    <p:sldId id="282" r:id="rId17"/>
    <p:sldId id="275" r:id="rId18"/>
    <p:sldId id="298" r:id="rId19"/>
    <p:sldId id="260" r:id="rId20"/>
    <p:sldId id="301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C412-C4C6-470D-8EE6-BEFD1CF9A44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5082-4FDD-4C8C-B863-99C9831C6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0A7C-24C5-441A-9778-EA68378A5D3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1AC3AB-DF1F-414A-9A53-4F65264B5527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983EE0-A385-4899-92A2-6A7D39A6AF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2564904"/>
            <a:ext cx="7406640" cy="25505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/>
              <a:t> </a:t>
            </a: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«Особенности итоговой аттестации в форме ЕГЭ в 2019 году»</a:t>
            </a: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62" y="857232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126»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од собрания и презентации\мин бал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554" y="0"/>
            <a:ext cx="4709694" cy="651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Неудовлетворительный результат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выпускник текущего года получает результат ниже минимального количества баллов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одному из обязательных предметов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(русский язык или математика), то он может пересдать этот экзамен в этом году в резервные дни.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Если выпускник текущего года получает результаты ниже минимального количества баллов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 русскому языку и по математике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он сможет пересдать ЕГЭ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ранее 01 сентября текущего года.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Таким образом, вместо аттестата ему будет выдана справка об обучении в школе.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Правила и процедура проведения ЕГЭ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Участники ЕГЭ получают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уведомление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уведомлении на ЕГЭ указывается: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Предметы ЕГЭ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Адреса пунктов проведения экзамена (далее – ППЭ)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Даты и время начала экзаменов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Коды образовательного учреждения и ППЭ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ЕГЭ проводится в специальных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пунктах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проведения экзамена (ППЭ)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ППЭ  нужно приходить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паспортом и пропуском.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ППЭ выпускников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сопровождают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от образовательного учреждения, в котором они обучаются.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участников экзамена происходит в образовательном учреждении, в котором они обучаются.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од собрания и презентации\процед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4133630" cy="5721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од собрания и презентации\пп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1011"/>
            <a:ext cx="4464496" cy="6276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При установлении случаев наличия и (или) использования мобильных телефонов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иных средств связи, электронно-вычислительной техники во время проведения ЕГЭ участниками ЕГЭ,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ГЭК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удаляют их из ППЭ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составляют акт об удалении.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Организаторы, общественные наблюдатели и иные лица, присутствующие в ППЭ, также не могут пользоваться указанными средствами связи и электронно-вычислительной техникой.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од собрания и презентации\запрещ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438506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Апелляция.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txBody>
          <a:bodyPr/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Апелляция – это письменное заявление участника ЕГЭ либо о нарушении установленного порядка проведения ОГЭ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(не выходя из ППЭ)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либо о несогласии с результатами ОГЭ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(в течение двух рабочих дней со дня объявления результата).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род собрания и презентации\апелля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4205638" cy="582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285860"/>
            <a:ext cx="749808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latin typeface="Times New Roman" pitchFamily="18" charset="0"/>
              </a:rPr>
              <a:t>Единый государственный экзамен (ЕГЭ) – это основная форма государственной итоговой аттестации выпускников школ </a:t>
            </a:r>
          </a:p>
          <a:p>
            <a:pPr algn="ctr" eaLnBrk="1" hangingPunct="1">
              <a:buFontTx/>
              <a:buNone/>
            </a:pPr>
            <a:r>
              <a:rPr lang="ru-RU" sz="4000" dirty="0" smtClean="0">
                <a:latin typeface="Times New Roman" pitchFamily="18" charset="0"/>
              </a:rPr>
              <a:t>Российской Федерации.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00438"/>
          <a:ext cx="8358248" cy="2452413"/>
        </p:xfrm>
        <a:graphic>
          <a:graphicData uri="http://schemas.openxmlformats.org/drawingml/2006/table">
            <a:tbl>
              <a:tblPr/>
              <a:tblGrid>
                <a:gridCol w="172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5211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4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1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4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82867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аттестат о среднем общем образовании выставляется  среднее арифметическое итоговых отметок по всем предметам учебного плана, изучавшихся на уровне среднего общего образования.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(5+4+4+5+5+5) : 6 = 4,67   =  5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(3+3+3+4+4+4) : 6 = 3,5    =  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(4+3+3+4+3+3) : 6 = 3,33    =  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6400800" cy="714375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Сайт поддержки ГИА в Алтайском крае</a:t>
            </a: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5169" y="857232"/>
            <a:ext cx="7733020" cy="5837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Особенности ЕГЭ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57256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Единые </a:t>
            </a:r>
            <a:r>
              <a:rPr lang="ru-RU" b="1" dirty="0" smtClean="0"/>
              <a:t>правила проведения</a:t>
            </a:r>
            <a:endParaRPr lang="ru-RU" dirty="0" smtClean="0"/>
          </a:p>
          <a:p>
            <a:r>
              <a:rPr lang="ru-RU" dirty="0" smtClean="0"/>
              <a:t>Единое расписание</a:t>
            </a:r>
            <a:endParaRPr lang="ru-RU" sz="32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dirty="0" smtClean="0"/>
              <a:t>Использование заданий стандартизированной формы - </a:t>
            </a:r>
            <a:r>
              <a:rPr lang="ru-RU" b="1" dirty="0" smtClean="0"/>
              <a:t>КИМ</a:t>
            </a:r>
            <a:endParaRPr lang="ru-RU" dirty="0" smtClean="0"/>
          </a:p>
          <a:p>
            <a:r>
              <a:rPr lang="ru-RU" dirty="0" smtClean="0"/>
              <a:t>Использование специальных </a:t>
            </a:r>
            <a:r>
              <a:rPr lang="ru-RU" b="1" dirty="0" smtClean="0"/>
              <a:t>бланков</a:t>
            </a:r>
            <a:r>
              <a:rPr lang="ru-RU" dirty="0" smtClean="0"/>
              <a:t> для оформления ответов на задания</a:t>
            </a:r>
          </a:p>
          <a:p>
            <a:r>
              <a:rPr lang="ru-RU" dirty="0" smtClean="0"/>
              <a:t>Проведение письменно на русском языке (за исключением ЕГЭ по иностранным языкам)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862838" cy="78296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Участники ЕГЭ </a:t>
            </a:r>
            <a:r>
              <a:rPr lang="ru-RU" sz="4900" dirty="0" smtClean="0"/>
              <a:t>–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обучающиеся, освоившие основные общеобразовательные программы и допущенные в установленном порядке к государственной итоговой аттестации.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3682752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Допуск</a:t>
            </a:r>
            <a:br>
              <a:rPr lang="ru-RU" sz="5400" b="1" dirty="0" smtClean="0"/>
            </a:br>
            <a:r>
              <a:rPr lang="ru-RU" sz="5400" b="1" dirty="0" smtClean="0"/>
              <a:t> к</a:t>
            </a:r>
            <a:br>
              <a:rPr lang="ru-RU" sz="5400" b="1" dirty="0" smtClean="0"/>
            </a:br>
            <a:r>
              <a:rPr lang="ru-RU" sz="5400" b="1" dirty="0" smtClean="0"/>
              <a:t> ГИА</a:t>
            </a:r>
            <a:endParaRPr lang="ru-RU" sz="5400" b="1" dirty="0"/>
          </a:p>
        </p:txBody>
      </p:sp>
      <p:pic>
        <p:nvPicPr>
          <p:cNvPr id="1026" name="Picture 2" descr="E:\род собрания и презентации\1 - 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277646" cy="592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792956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До 01 февраля </a:t>
            </a:r>
            <a:r>
              <a:rPr lang="ru-RU" sz="2800" b="1" dirty="0" smtClean="0">
                <a:solidFill>
                  <a:srgbClr val="C00000"/>
                </a:solidFill>
              </a:rPr>
              <a:t>2019 </a:t>
            </a:r>
            <a:r>
              <a:rPr lang="ru-RU" sz="2800" b="1" dirty="0">
                <a:solidFill>
                  <a:srgbClr val="C00000"/>
                </a:solidFill>
              </a:rPr>
              <a:t>года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выбранные обучающимися учебные предметы, указываются в заявлении.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Обучающиеся вправе изменить (дополнить) перечень указанных в заявлении предметов только при наличии </a:t>
            </a:r>
            <a:r>
              <a:rPr lang="ru-RU" sz="2800" dirty="0">
                <a:solidFill>
                  <a:srgbClr val="C00000"/>
                </a:solidFill>
              </a:rPr>
              <a:t>уважительной причины </a:t>
            </a:r>
            <a:r>
              <a:rPr lang="ru-RU" sz="2800" dirty="0"/>
              <a:t>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подтверждение документально</a:t>
            </a:r>
            <a:r>
              <a:rPr lang="ru-RU" sz="2800" dirty="0"/>
              <a:t>). Заявление подается не позднее чем за месяц до начала экзамена в ГЭК.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од собрания и презентации\предм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4421662" cy="611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од собрания и презентации\рус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4350369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од собрания и презентации\мат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4277646" cy="592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558</TotalTime>
  <Words>389</Words>
  <Application>Microsoft Office PowerPoint</Application>
  <PresentationFormat>Экран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 «Особенности итоговой аттестации в форме ЕГЭ в 2019 году»</vt:lpstr>
      <vt:lpstr>Презентация PowerPoint</vt:lpstr>
      <vt:lpstr> Особенности ЕГЭ</vt:lpstr>
      <vt:lpstr>Участники ЕГЭ – обучающиеся, освоившие основные общеобразовательные программы и допущенные в установленном порядке к государственной итоговой аттестации.   </vt:lpstr>
      <vt:lpstr>Допуск  к 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Неудовлетворительный результат</vt:lpstr>
      <vt:lpstr>Правила и процедура проведения ЕГЭ</vt:lpstr>
      <vt:lpstr>ЕГЭ проводится в специальных пунктах проведения экзамена (ППЭ)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Апелляция.</vt:lpstr>
      <vt:lpstr>Презентация PowerPoint</vt:lpstr>
      <vt:lpstr>Презентация PowerPoint</vt:lpstr>
      <vt:lpstr>Сайт поддержки ГИА в Алтайском крае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bsl63</cp:lastModifiedBy>
  <cp:revision>65</cp:revision>
  <dcterms:created xsi:type="dcterms:W3CDTF">2014-01-30T09:46:34Z</dcterms:created>
  <dcterms:modified xsi:type="dcterms:W3CDTF">2018-11-12T01:00:20Z</dcterms:modified>
</cp:coreProperties>
</file>